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704520-8426-478D-9661-B534ECCB8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D4AA2-B2CE-4C4D-A452-9C5062A7E2F2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3F797B-A0B9-4103-9670-C22AF7FE3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E7F339-40D1-4FBF-A8E5-E5BEE0671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46558-88CF-4B8C-B18A-D65ECDDE08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304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6E8612-833E-4DF3-83FC-9EDF425AF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07251-89A9-46D4-9B58-19C99E27C64A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A6476F-C745-4486-9231-F4D2E5ADE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4E6FB-D9C7-419A-805B-BDBE6B786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51250-67DB-48DE-89FB-751E7959F4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45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3F7445-9D97-4981-97D9-0FB842D8E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0426C-B18D-4596-94C1-AB3874FA3A5C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7B3853-39B2-4804-91AE-871349E36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C1793C-56F7-4635-B977-95D8BFB7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DDA96-574D-4FC8-AC3A-7C17E75F29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83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DF238B-37A7-4EC8-9C57-24A2957F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E2BF1-62A9-4DA1-AC1F-A86DC5B41FFF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906DB5-49D2-4F3A-985A-1AF12B5CF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5CF63C-82F8-4697-9EBF-0931A9653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30396-E1F3-4260-99BF-E2D36B7039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125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CB0B60-F2E6-4E87-A446-E0782A47F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B1BBE-6F34-45F8-A538-651DF05B2D4D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21DDD3-1EBC-4642-A9B7-AF63298D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BAFF70-EE48-4C7F-B2AD-C42C117D9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06AEE-5CF8-44AD-94C4-504E93911F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47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24B9299-099C-4AC1-BD5A-351A69613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F037-F4FC-4E6E-A2F9-0782F89518EB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3235CD2-79FA-4932-830C-F2867387A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CCFEEFA-AF26-4E73-827E-ABE69F98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1B70E-A6C6-4D5F-8598-7B3E3C2357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444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627D81A-6AB4-45BD-A405-37B485061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F1EF7-47F8-41AE-A592-8AE7EA0D550E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B3E7F79-4393-4E07-89A8-E09A35B4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0AA4344-FF02-4982-BCD1-21D40EA85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B7B0E-F144-4163-B76D-6B7B69F2C0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0505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C381A364-2CFB-4B51-9D55-0FEEC5689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4BA8E-1065-485C-9629-6E4186A89309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24396947-862F-47D4-80D3-12417AB9D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7032485-54D0-431C-8896-0466984E8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B8C91-42CF-4097-901F-A7A413A7C3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7040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7CD0B95B-0D09-422E-9EE3-A912707E8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F8E05-531E-43F8-83D6-FEA4C821B216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2DE26557-983C-4C9E-8E62-DA31F8D85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65C14BA3-97EE-4A7D-9FAB-DC1BC59B2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5FF3D-4C10-49CC-8000-E3DBD39B4F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8131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6605230-47B1-4BF0-98C5-7F52A6AC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8AB61-6736-485B-A384-A40A53E5298D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3F359C7-D0FB-4D74-8E69-267B7C5DF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98C0834-2BB0-4535-954E-5B5C38D5F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E00EE-E878-4D44-B7F6-0DE8478401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983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7ECB23C-2ACD-4137-982E-AEC92612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ADBE1-E3FD-4EE4-BE97-78BA5096DA6D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B86C9F0-C899-40F6-9079-CAB9DE36D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68DD943-0C0E-48EC-B1F7-DA9AA4FB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B11A1-B61E-4EBC-85AD-953DFF1702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85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4DEC9A42-FF7B-408C-9A15-622DEF28543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5E7F71CC-7B27-4355-9EDE-2A6290EEC4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418252-D237-4B2E-BC49-05CCE3871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526777B-213B-4CD8-A2C6-F17DFAD4E7EF}" type="datetimeFigureOut">
              <a:rPr lang="ja-JP" altLang="en-US"/>
              <a:pPr>
                <a:defRPr/>
              </a:pPr>
              <a:t>2023/2/20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30B0A4-7F0D-47F8-BD87-A929F80D5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A5F880-917C-439D-BCF2-CA44FB45E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932CA7C-A770-487E-AD28-9B3BFB18DD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4">
            <a:extLst>
              <a:ext uri="{FF2B5EF4-FFF2-40B4-BE49-F238E27FC236}">
                <a16:creationId xmlns:a16="http://schemas.microsoft.com/office/drawing/2014/main" id="{6F0448B6-0874-4C9A-A75A-58FF06832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1412875"/>
            <a:ext cx="8207375" cy="2554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latin typeface="ヒラギノ角ゴ ProN W3" charset="-128"/>
                <a:ea typeface="ヒラギノ角ゴ ProN W3" charset="-128"/>
              </a:rPr>
              <a:t>日本リハビリテーション医学会</a:t>
            </a:r>
            <a:endParaRPr lang="en-US" altLang="ja-JP" sz="440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latin typeface="ヒラギノ角ゴ ProN W3" charset="-128"/>
                <a:ea typeface="ヒラギノ角ゴ ProN W3" charset="-128"/>
              </a:rPr>
              <a:t>ＣＯＩ開示</a:t>
            </a:r>
            <a:endParaRPr lang="en-US" altLang="ja-JP" sz="440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筆頭発表者名：○○　○○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ヒラギノ角ゴ ProN W3" charset="-128"/>
              <a:ea typeface="ヒラギノ角ゴ ProN W3" charset="-128"/>
            </a:endParaRPr>
          </a:p>
        </p:txBody>
      </p:sp>
      <p:sp>
        <p:nvSpPr>
          <p:cNvPr id="2051" name="テキスト ボックス 8">
            <a:extLst>
              <a:ext uri="{FF2B5EF4-FFF2-40B4-BE49-F238E27FC236}">
                <a16:creationId xmlns:a16="http://schemas.microsoft.com/office/drawing/2014/main" id="{6AA63F3D-2031-47A6-8326-73244F68E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9" y="4652964"/>
            <a:ext cx="66246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ヒラギノ角ゴ ProN W3" charset="-128"/>
                <a:ea typeface="ヒラギノ角ゴ ProN W3" charset="-128"/>
              </a:rPr>
              <a:t>演題発表に関連し、開示すべき</a:t>
            </a:r>
            <a:r>
              <a:rPr lang="en-US" altLang="ja-JP">
                <a:latin typeface="ヒラギノ角ゴ ProN W3" charset="-128"/>
                <a:ea typeface="ヒラギノ角ゴ ProN W3" charset="-128"/>
              </a:rPr>
              <a:t>COI</a:t>
            </a:r>
            <a:r>
              <a:rPr lang="ja-JP" altLang="en-US">
                <a:latin typeface="ヒラギノ角ゴ ProN W3" charset="-128"/>
                <a:ea typeface="ヒラギノ角ゴ ProN W3" charset="-128"/>
              </a:rPr>
              <a:t>関係にある企業などはありません。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</TotalTime>
  <Words>31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ヒラギノ角ゴ ProN W3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齋藤 拓哉</cp:lastModifiedBy>
  <cp:revision>30</cp:revision>
  <cp:lastPrinted>2012-08-31T02:19:22Z</cp:lastPrinted>
  <dcterms:created xsi:type="dcterms:W3CDTF">2012-08-27T05:53:00Z</dcterms:created>
  <dcterms:modified xsi:type="dcterms:W3CDTF">2023-02-20T05:45:02Z</dcterms:modified>
</cp:coreProperties>
</file>